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2"/>
  </p:notesMasterIdLst>
  <p:sldIdLst>
    <p:sldId id="264" r:id="rId2"/>
    <p:sldId id="295" r:id="rId3"/>
    <p:sldId id="306" r:id="rId4"/>
    <p:sldId id="298" r:id="rId5"/>
    <p:sldId id="305" r:id="rId6"/>
    <p:sldId id="307" r:id="rId7"/>
    <p:sldId id="308" r:id="rId8"/>
    <p:sldId id="300" r:id="rId9"/>
    <p:sldId id="304" r:id="rId10"/>
    <p:sldId id="285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3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8" autoAdjust="0"/>
    <p:restoredTop sz="94660"/>
  </p:normalViewPr>
  <p:slideViewPr>
    <p:cSldViewPr>
      <p:cViewPr varScale="1">
        <p:scale>
          <a:sx n="69" d="100"/>
          <a:sy n="69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F6134-706E-46F3-8B86-2643376E8D4A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488FA-3A68-4225-BBEB-2076E520E8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49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488FA-3A68-4225-BBEB-2076E520E8A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7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824536"/>
          </a:xfrm>
        </p:spPr>
        <p:txBody>
          <a:bodyPr anchor="ctr">
            <a:normAutofit fontScale="47500" lnSpcReduction="20000"/>
          </a:bodyPr>
          <a:lstStyle/>
          <a:p>
            <a:pPr marL="0" indent="0" algn="ctr" defTabSz="808038">
              <a:buNone/>
              <a:tabLst>
                <a:tab pos="808038" algn="l"/>
              </a:tabLst>
            </a:pP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</a:t>
            </a:r>
            <a:r>
              <a:rPr lang="ru-RU" sz="3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  <a:p>
            <a:pPr marL="0" indent="0" algn="ctr" defTabSz="808038">
              <a:buNone/>
              <a:tabLst>
                <a:tab pos="808038" algn="l"/>
              </a:tabLst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808038">
              <a:buNone/>
              <a:tabLst>
                <a:tab pos="808038" algn="l"/>
              </a:tabLst>
            </a:pPr>
            <a:r>
              <a:rPr lang="ru-RU" sz="4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Казанского университета Симонов И.М. – единственный ученый первой русской антарктической экспедиции.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808038">
              <a:buNone/>
              <a:tabLst>
                <a:tab pos="808038" algn="l"/>
              </a:tabLst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808038">
              <a:buNone/>
              <a:tabLst>
                <a:tab pos="808038" algn="l"/>
              </a:tabLst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808038">
              <a:buNone/>
              <a:tabLst>
                <a:tab pos="808038" algn="l"/>
              </a:tabLst>
            </a:pP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Узиев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Никита , обучающийся 9 класса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808038">
              <a:buNone/>
              <a:tabLst>
                <a:tab pos="808038" algn="l"/>
              </a:tabLst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"Русско-татарская средняя общеобразовательная школа №81 с углубленным изучением отдельных предметов имени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В.А.Григорьева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Кировского района г. Казани, </a:t>
            </a:r>
          </a:p>
          <a:p>
            <a:pPr marL="0" indent="0" algn="ctr" defTabSz="808038">
              <a:buNone/>
              <a:tabLst>
                <a:tab pos="808038" algn="l"/>
              </a:tabLst>
            </a:pP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808038">
              <a:buNone/>
              <a:tabLst>
                <a:tab pos="808038" algn="l"/>
              </a:tabLst>
            </a:pP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Рруководитель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808038">
              <a:buNone/>
              <a:tabLst>
                <a:tab pos="808038" algn="l"/>
              </a:tabLst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языка, первой квалификационной категории Андреева Н.С.</a:t>
            </a:r>
          </a:p>
          <a:p>
            <a:pPr marL="0" indent="0" algn="ctr" defTabSz="808038">
              <a:buNone/>
              <a:tabLst>
                <a:tab pos="808038" algn="l"/>
              </a:tabLst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808038">
              <a:buNone/>
              <a:tabLst>
                <a:tab pos="808038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ctr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18–21 мая 2020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1224136"/>
          </a:xfrm>
        </p:spPr>
        <p:txBody>
          <a:bodyPr>
            <a:noAutofit/>
          </a:bodyPr>
          <a:lstStyle/>
          <a:p>
            <a:pPr defTabSz="808038">
              <a:tabLst>
                <a:tab pos="808038" algn="l"/>
              </a:tabLs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научно-практическая конференция Полярные чтения – 2020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научных исследований в Арктике и Антарктике. К 100-летию Арктического и антарктического научно-исследовательского института и 200-летию открытия Антарктиды»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734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192688" cy="549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8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работой мы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хотим привлечь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сверстников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общественности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фигуре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И.М.Симонова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проблеме сохранения нашими и будущими поколениями памяти о великих достижениях наших соотечественников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21" y="836713"/>
            <a:ext cx="7872727" cy="5544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9992" y="260648"/>
            <a:ext cx="41044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1819-1821</a:t>
            </a:r>
            <a:endParaRPr lang="ru-RU" dirty="0">
              <a:solidFill>
                <a:prstClr val="black"/>
              </a:solidFill>
            </a:endParaRPr>
          </a:p>
          <a:p>
            <a:pPr algn="ctr"/>
            <a:r>
              <a:rPr lang="ru-RU" sz="3200" dirty="0" smtClean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 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РУССКАЯ АНТАРКТИЧЕСКАЯ КРУГОСВЕТНАЯ ЭКСПЕДИЦИЯ </a:t>
            </a:r>
            <a:endParaRPr lang="ru-RU" sz="3200" dirty="0" smtClean="0">
              <a:solidFill>
                <a:srgbClr val="FFF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6411261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Айвазовский  И.К.  - Ледяные горы в Антарктиде 1870 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188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Симонов Иван Михайлович</a:t>
            </a:r>
            <a:endParaRPr lang="ru-RU" dirty="0"/>
          </a:p>
        </p:txBody>
      </p:sp>
      <p:pic>
        <p:nvPicPr>
          <p:cNvPr id="3075" name="Picture 3" descr="C:\Users\user\Desktop\Открытие20\Симонов\Simonov-Ivan-Mihajlovich-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06344"/>
            <a:ext cx="8352928" cy="4936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721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816424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дневник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исторической экспедиции Беллинсгаузена-Лазарева, написанной рукою И.М.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Симонова –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25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тетрадей большого формата</a:t>
            </a:r>
          </a:p>
          <a:p>
            <a:pPr algn="just"/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определены точные координаты многих островов и других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объектов </a:t>
            </a:r>
          </a:p>
          <a:p>
            <a:pPr algn="just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составлено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большое количество карт и описаний льдов. 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а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шлюпах производились систематические измерения параметров окружающей среды и земного магнетизма, 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было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выполнено множество океанографических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исследований </a:t>
            </a:r>
          </a:p>
          <a:p>
            <a:pPr algn="just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собраны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богатые этнографические, зоологические и ботанические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коллекции</a:t>
            </a:r>
          </a:p>
          <a:p>
            <a:pPr algn="just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выступал с докладами об антарктической экспедиции перед научным сообществом</a:t>
            </a:r>
          </a:p>
          <a:p>
            <a:pPr algn="just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и другие работы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Вклад профессора Казанского университета Симонова И.М. </a:t>
            </a:r>
            <a:r>
              <a:rPr lang="ru-RU" sz="2800" dirty="0" smtClean="0"/>
              <a:t> в </a:t>
            </a:r>
            <a:r>
              <a:rPr lang="ru-RU" sz="2800" dirty="0"/>
              <a:t>историю открытия и исследования </a:t>
            </a:r>
            <a:r>
              <a:rPr lang="ru-RU" sz="2800" dirty="0" smtClean="0"/>
              <a:t>Антарктиды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11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коллекции этнографического музея КФУ</a:t>
            </a:r>
            <a:endParaRPr lang="ru-RU" dirty="0"/>
          </a:p>
        </p:txBody>
      </p:sp>
      <p:pic>
        <p:nvPicPr>
          <p:cNvPr id="4099" name="Picture 3" descr="C:\Users\user\Desktop\++2020.01-05 Открытие20\2020.02.08 ФОТО Этнографический музей\IMG_20200208_145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0" y="2087457"/>
            <a:ext cx="2184145" cy="341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87457"/>
            <a:ext cx="2277791" cy="340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4602879" cy="345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2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9952" y="2708920"/>
            <a:ext cx="4140448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"Дух просится вперёд, жизнь требует движенья,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мысли в отдалённые уносятся места.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только в будущем мы ищем наслажденье,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настоящее проходит, как мечта".</a:t>
            </a:r>
          </a:p>
          <a:p>
            <a:pPr marL="1508760" lvl="5" indent="0" algn="r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Иван Симонов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Поэзия И. М. Симонова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0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два </a:t>
            </a:r>
            <a:r>
              <a:rPr lang="ru-RU" dirty="0"/>
              <a:t>мыса </a:t>
            </a:r>
            <a:r>
              <a:rPr lang="ru-RU" dirty="0" smtClean="0"/>
              <a:t>Симонова</a:t>
            </a:r>
          </a:p>
          <a:p>
            <a:r>
              <a:rPr lang="ru-RU" dirty="0" smtClean="0"/>
              <a:t>холмы </a:t>
            </a:r>
            <a:r>
              <a:rPr lang="ru-RU" dirty="0"/>
              <a:t>Симонова </a:t>
            </a:r>
            <a:endParaRPr lang="ru-RU" dirty="0" smtClean="0"/>
          </a:p>
          <a:p>
            <a:r>
              <a:rPr lang="ru-RU" dirty="0" smtClean="0"/>
              <a:t>залив </a:t>
            </a:r>
            <a:r>
              <a:rPr lang="ru-RU" dirty="0"/>
              <a:t>Симонова.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в </a:t>
            </a:r>
            <a:r>
              <a:rPr lang="ru-RU" dirty="0"/>
              <a:t>Полинезии </a:t>
            </a:r>
            <a:endParaRPr lang="ru-RU" dirty="0" smtClean="0"/>
          </a:p>
          <a:p>
            <a:r>
              <a:rPr lang="ru-RU" dirty="0" smtClean="0"/>
              <a:t>Ф. Ф. Беллинсгаузен назвал один </a:t>
            </a:r>
            <a:r>
              <a:rPr lang="ru-RU" dirty="0"/>
              <a:t>из </a:t>
            </a:r>
            <a:r>
              <a:rPr lang="ru-RU" dirty="0" smtClean="0"/>
              <a:t>открытых островов </a:t>
            </a:r>
            <a:r>
              <a:rPr lang="ru-RU" dirty="0"/>
              <a:t>Тихого </a:t>
            </a:r>
            <a:r>
              <a:rPr lang="ru-RU" dirty="0" smtClean="0"/>
              <a:t>океана в честь </a:t>
            </a:r>
            <a:r>
              <a:rPr lang="ru-RU" dirty="0"/>
              <a:t>И.М. Симонова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честь </a:t>
            </a:r>
            <a:r>
              <a:rPr lang="ru-RU" dirty="0" smtClean="0"/>
              <a:t>И.М. Симонова </a:t>
            </a:r>
            <a:r>
              <a:rPr lang="ru-RU" dirty="0" smtClean="0"/>
              <a:t>названы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04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48880"/>
            <a:ext cx="8291264" cy="28083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КФУ 2019 год объявлен Годом И.М. </a:t>
            </a:r>
            <a:r>
              <a:rPr lang="ru-RU" dirty="0" smtClean="0"/>
              <a:t>Симонова</a:t>
            </a:r>
            <a:endParaRPr lang="ru-RU" dirty="0"/>
          </a:p>
        </p:txBody>
      </p:sp>
      <p:pic>
        <p:nvPicPr>
          <p:cNvPr id="4098" name="Picture 2" descr="C:\Users\user\Desktop\banner_Simonov_Montazhnaya_oblast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856895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4126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1583</TotalTime>
  <Words>281</Words>
  <Application>Microsoft Office PowerPoint</Application>
  <PresentationFormat>Экран (4:3)</PresentationFormat>
  <Paragraphs>48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  VIII международная научно-практическая конференция Полярные чтения – 2020  «История научных исследований в Арктике и Антарктике. К 100-летию Арктического и антарктического научно-исследовательского института и 200-летию открытия Антарктиды»  </vt:lpstr>
      <vt:lpstr>Презентация PowerPoint</vt:lpstr>
      <vt:lpstr>Презентация PowerPoint</vt:lpstr>
      <vt:lpstr>Симонов Иван Михайлович</vt:lpstr>
      <vt:lpstr>Вклад профессора Казанского университета Симонова И.М.  в историю открытия и исследования Антарктиды</vt:lpstr>
      <vt:lpstr>Из коллекции этнографического музея КФУ</vt:lpstr>
      <vt:lpstr>Поэзия И. М. Симонова</vt:lpstr>
      <vt:lpstr>В честь И.М. Симонова названы</vt:lpstr>
      <vt:lpstr>В КФУ 2019 год объявлен Годом И.М. Симонова</vt:lpstr>
      <vt:lpstr>Благодарим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134</cp:revision>
  <cp:lastPrinted>2020-02-06T06:43:27Z</cp:lastPrinted>
  <dcterms:created xsi:type="dcterms:W3CDTF">2020-02-04T09:21:41Z</dcterms:created>
  <dcterms:modified xsi:type="dcterms:W3CDTF">2020-05-19T23:05:25Z</dcterms:modified>
</cp:coreProperties>
</file>